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59" r:id="rId6"/>
    <p:sldId id="264" r:id="rId7"/>
    <p:sldId id="260" r:id="rId8"/>
    <p:sldId id="261" r:id="rId9"/>
    <p:sldId id="262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96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0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326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63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564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699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361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65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8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6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6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463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89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770159-D8B3-4E91-8543-7C002280A4A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3A3DED-974E-49D5-A0C3-8096F6F0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tuiasi.ro/course/view.php?id=454" TargetMode="External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ketchfab.com/fe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877F-BAB3-450B-B245-35BFC4F29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8917" y="1113974"/>
            <a:ext cx="7558481" cy="2387600"/>
          </a:xfrm>
        </p:spPr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Proiect Sisteme de prelucrare grafică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BF325-353A-4F25-A0B8-70C1B215A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82563"/>
            <a:ext cx="10447090" cy="1162906"/>
          </a:xfrm>
        </p:spPr>
        <p:txBody>
          <a:bodyPr>
            <a:normAutofit fontScale="92500" lnSpcReduction="10000"/>
          </a:bodyPr>
          <a:lstStyle/>
          <a:p>
            <a:pPr algn="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Iftime Adrian-Dumitru</a:t>
            </a:r>
          </a:p>
          <a:p>
            <a:pPr algn="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Grupa 1306B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1243ED-D4B6-48F9-8845-77E69600F8C4}"/>
              </a:ext>
            </a:extLst>
          </p:cNvPr>
          <p:cNvSpPr txBox="1">
            <a:spLocks/>
          </p:cNvSpPr>
          <p:nvPr/>
        </p:nvSpPr>
        <p:spPr>
          <a:xfrm>
            <a:off x="1327559" y="238726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Aplicație Randare 3D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0EC201-3A4F-419B-A391-C5BF33D78411}"/>
              </a:ext>
            </a:extLst>
          </p:cNvPr>
          <p:cNvSpPr txBox="1">
            <a:spLocks/>
          </p:cNvSpPr>
          <p:nvPr/>
        </p:nvSpPr>
        <p:spPr>
          <a:xfrm>
            <a:off x="1131116" y="17161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0513282-FCB1-472C-A13F-71B4F0ED846E}"/>
              </a:ext>
            </a:extLst>
          </p:cNvPr>
          <p:cNvSpPr txBox="1">
            <a:spLocks/>
          </p:cNvSpPr>
          <p:nvPr/>
        </p:nvSpPr>
        <p:spPr>
          <a:xfrm>
            <a:off x="1131116" y="-7982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062" name="Picture 31">
            <a:extLst>
              <a:ext uri="{FF2B5EF4-FFF2-40B4-BE49-F238E27FC236}">
                <a16:creationId xmlns:a16="http://schemas.microsoft.com/office/drawing/2014/main" id="{D54FB437-C31B-4FF3-96B6-221E15BB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9" y="354174"/>
            <a:ext cx="133350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32">
            <a:extLst>
              <a:ext uri="{FF2B5EF4-FFF2-40B4-BE49-F238E27FC236}">
                <a16:creationId xmlns:a16="http://schemas.microsoft.com/office/drawing/2014/main" id="{B9BCDDE4-1A92-4150-941D-538117C15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817" y="328027"/>
            <a:ext cx="1279525" cy="1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5">
            <a:extLst>
              <a:ext uri="{FF2B5EF4-FFF2-40B4-BE49-F238E27FC236}">
                <a16:creationId xmlns:a16="http://schemas.microsoft.com/office/drawing/2014/main" id="{FFD01F62-2BE1-46A2-AB8E-7A9C05BD8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660" y="52926"/>
            <a:ext cx="4732338" cy="12795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UNIVERSITATEA TEHNICĂ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GHEORGHE ASACHI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IAŞI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FACULTATEA AUTOMATICĂ ŞI CALCULATOARE SPECIALIZAREA CALCULATOARE ŞI TEHNOLOGIA INFORMAŢIEI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DISCIPLINA: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prelucrare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grafică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C798EF11-7523-44DC-AC53-2EC8271E8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4FE8B5A9-68FE-42AF-A133-FE6B99CA5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181A4C11-ECA0-4A41-84D2-C0E9E6651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135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CE86F3C2-587A-4082-8EDF-516B367D6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893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62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05D5-D304-4851-80FC-6D3117CB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Optimizarea proiectului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060B4-1C0C-4EC1-899B-F6CA543B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Pentru a ușura introducerea de noi obiecte , s-au folosit variabile de tip tablou, modificările făcându-se asupra obiectelor intr-un mod lizibil, prin intermediul structurilor de tip for și while.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asemenea pentru a nu ocupa memoria bufferului cu dubluri ale aceleași forme, s-a folosit tabloul replici in care este trecut numărul de obiecte de aceeași formă.</a:t>
            </a:r>
          </a:p>
        </p:txBody>
      </p:sp>
    </p:spTree>
    <p:extLst>
      <p:ext uri="{BB962C8B-B14F-4D97-AF65-F5344CB8AC3E}">
        <p14:creationId xmlns:p14="http://schemas.microsoft.com/office/powerpoint/2010/main" val="334709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359B-FCF1-4FA5-9224-C99F4177A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78" y="956188"/>
            <a:ext cx="9601196" cy="1303867"/>
          </a:xfrm>
        </p:spPr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Efecte de lumină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8D647-126F-4043-8415-76A21991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Pentru a se putea obține o imagine cât mai aproape de realitate, aplicația folosește o componentă de iluminare prin care culorile pixelilor obiectelor sunt modificațe pentru a da impresia unei surse de lumină autentice.</a:t>
            </a:r>
          </a:p>
          <a:p>
            <a:pPr algn="just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Totodată, utilizatorul poate modifica poziția sursei de lumină prin modificarea coordonatelor stocate in variabila lightPos.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30356-00B5-424E-A254-46896C863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" t="6734" r="14883" b="18719"/>
          <a:stretch/>
        </p:blipFill>
        <p:spPr>
          <a:xfrm>
            <a:off x="7633981" y="4325575"/>
            <a:ext cx="3711429" cy="185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B302D-8BDA-4EA7-A34E-A4BD5A1B02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6328" r="28494" b="31004"/>
          <a:stretch/>
        </p:blipFill>
        <p:spPr>
          <a:xfrm>
            <a:off x="4047262" y="4256677"/>
            <a:ext cx="3414469" cy="1916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BDDCEE-00A8-4E36-A787-192949622F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6328" r="25449" b="18338"/>
          <a:stretch/>
        </p:blipFill>
        <p:spPr>
          <a:xfrm>
            <a:off x="846588" y="4266852"/>
            <a:ext cx="3028425" cy="191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8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0B73-B0AD-4C61-B271-B863EB89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Referințe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3D346-4433-4918-90A6-A2C773D8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realiza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aplicația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urmatoarele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procurat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obiectele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despre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diferitele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funcționalități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librariei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OpenGL :</a:t>
            </a:r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https://sketchfab.com/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Cursurile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laboratoarele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predate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cadrul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materiei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prelucrare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grafică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pot fi găsite la adresa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https://edu.tuiasi.ro/course/view.php?id=454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260A7-BC4C-4681-988E-9EC239FCD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54" y="4500110"/>
            <a:ext cx="3909969" cy="170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4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BE81-1C35-4EC6-9B23-C160C1D2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Descrierea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roiectului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2DA5-7CC1-4E31-8340-01636B05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Aplicația are ca scop utilizarea de fișiere de tipul .obj, în interiorul cărora sunt descrise specificațiile unor obiectele, pentru a putea crea scene dinamice, care oferă utilizatorului posibilitatea de a obține cadre din diverse unghiuri.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A079C-78D2-40C7-B0B7-760B896E5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4592"/>
          <a:stretch/>
        </p:blipFill>
        <p:spPr>
          <a:xfrm>
            <a:off x="1065240" y="3825380"/>
            <a:ext cx="4324990" cy="2239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4CEC1-1653-460F-9185-C18585180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4592"/>
          <a:stretch/>
        </p:blipFill>
        <p:spPr>
          <a:xfrm>
            <a:off x="6801771" y="3825379"/>
            <a:ext cx="4324990" cy="22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764F-6564-46BB-904C-DA3C6B1FE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9" y="19293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posibile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464DB-5E53-48B4-BF3E-1C2255A17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" r="-19" b="3179"/>
          <a:stretch/>
        </p:blipFill>
        <p:spPr>
          <a:xfrm>
            <a:off x="6494712" y="1547217"/>
            <a:ext cx="4838813" cy="2418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DDB22-C106-4B4F-927E-C5B8F473B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2" r="603" b="3082"/>
          <a:stretch/>
        </p:blipFill>
        <p:spPr>
          <a:xfrm>
            <a:off x="858475" y="1348457"/>
            <a:ext cx="4917109" cy="2617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A33EAE-836F-4CE5-B486-1E96EEE04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6" b="4167"/>
          <a:stretch/>
        </p:blipFill>
        <p:spPr>
          <a:xfrm>
            <a:off x="837740" y="3994248"/>
            <a:ext cx="4937844" cy="218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20DC69-399A-4D53-9E20-0C800E9F77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2619" r="-1" b="5796"/>
          <a:stretch/>
        </p:blipFill>
        <p:spPr>
          <a:xfrm>
            <a:off x="6501467" y="3994248"/>
            <a:ext cx="4852793" cy="222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3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0467-7F6D-4FB5-ADBF-5AE94B0D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Obținerea de fisiere de tip obj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72A9-CC85-4EF5-A917-94C87CC8F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Pentru a crea diferite scene, este nevoie de obiecte. Un mod de obținerea al acestora, pe care eu l-am folosit, a fost căutarea de forme pe site-ul 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https://sketchfab.com/feed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D57CC-78BD-4512-BB4A-056DF796C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92" b="1037"/>
          <a:stretch/>
        </p:blipFill>
        <p:spPr>
          <a:xfrm>
            <a:off x="1224793" y="3418514"/>
            <a:ext cx="3783435" cy="2547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C16D5-E10B-47BF-B6CD-C22430A6C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314" y="3429000"/>
            <a:ext cx="3867150" cy="25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4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5789-E71F-405A-B099-7FEFD9BC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Obținerea de fisiere de tip obj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0B9A1-315A-442E-BC35-875909A6C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Acest site conține diferite obiecte printre care unele se pot obține fără a plăti. Dacă obiectul ales nu este de tipul .obj, se poate folosi programul Blender pentru a transforma fisierul in tipul dorit.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C778B-D533-49CB-B847-D3DE56D65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08" y="3461428"/>
            <a:ext cx="4077749" cy="2725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3FCA3-4150-47D4-B867-42C926C9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78" y="3461428"/>
            <a:ext cx="4394433" cy="26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3C5C-B684-491D-9DC3-8FF64546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Modificarea obiectelor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E198-DED5-41FB-B6CD-F81F413A1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 lângă transformarea extensiei fisierelor, aplicația blender oferă și posibilitatea combinării mai multor obiecte în unul singur sau spargea unor grupări in obiecte de sine stătătoare.</a:t>
            </a:r>
          </a:p>
          <a:p>
            <a:pPr algn="just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Acest lucru este de folos aplicației noastre pentru că ne oferă posiblitatea de a alege culoarea pentru fiecare obiect în parte în loc să avem o grupare de obiecte cu aceeași culoare.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EB7CB-F2AD-4E27-BC05-E7411DCCB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98" y="4568817"/>
            <a:ext cx="8296713" cy="15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6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8E92-A79D-4AC9-A8F5-26DE43BD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Utilizarea aplicației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B0F3E-9744-4B9F-A7A6-0D2FE128C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Odată ce au fost alese obiectele din care va fi compusă scena, utilizatorul aplicației, folosind funcția loadOBJ trebuie să introducă locația obiectelor pentru a putea fi obtinute specificațiile formei obiectului.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asemenea, in urma adăugării unui obiect nou, este necesară modificarea numarului NrTexturi. </a:t>
            </a:r>
          </a:p>
          <a:p>
            <a:pPr algn="just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După ce au fost adăugate toate locațiile fisierelor de tip obj, utilizatorul trebuie să configureze obiectele după cum urmează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9368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C039-D66C-4378-9E5C-8D22331C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ției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66B7-4ED3-492C-9FB7-FD3D149F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tabloul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axisRotAngle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direcție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inițiale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prezentat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obiectul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tabloul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translate, in care sunt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coordonatele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poziției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inițiale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obiectului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tabloul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rotate,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direcție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obiectul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utilizatorul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apasă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tastele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tabloul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scale,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dimensiunile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obiectului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tabloul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culoare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care sunt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RGB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intermediul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cărora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afișate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culorile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obiectului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tabloul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replici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numărul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obiecte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aceeasi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2112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9A08-F79D-4F67-A561-7B667E04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ției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AE749-18CD-4017-84A3-0292C325F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9585"/>
            <a:ext cx="6233719" cy="3727378"/>
          </a:xfrm>
        </p:spPr>
        <p:txBody>
          <a:bodyPr>
            <a:normAutofit lnSpcReduction="10000"/>
          </a:bodyPr>
          <a:lstStyle/>
          <a:p>
            <a:pPr algn="just"/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Odată ce aceste obiectele au fost configurate, aplicația poate fi rulată și să fie afișată scena dorită.</a:t>
            </a:r>
          </a:p>
          <a:p>
            <a:pPr algn="just"/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Pentru a modifica din care se obține cadrul, utilizatorul poate apăsa tastele q w e r t y pentru a modifica coordonatele punctului din care este afisată imaginea.</a:t>
            </a:r>
          </a:p>
          <a:p>
            <a:pPr algn="just"/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asemenea, utilizatorul are posibilitatea de a selecta care obiecte să se rotească prin apăsarea tastelor a s d f.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modifica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pozi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(coordonaatele x respectiv z) ale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obiecte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utilizatorul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ăsa tastele g h j k. </a:t>
            </a:r>
          </a:p>
          <a:p>
            <a:pPr algn="just"/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cazul în care cadrul căutat necesită o apropiere a imaginii, utilizatorul poate folosi tastele + și – pentru a mări obiectele, respectiv a le micșora.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561F9-6FD0-4375-AE5F-1B2B54505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18" y="2649470"/>
            <a:ext cx="4281882" cy="26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061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93</TotalTime>
  <Words>717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Garamond</vt:lpstr>
      <vt:lpstr>Times New Roman</vt:lpstr>
      <vt:lpstr>Organic</vt:lpstr>
      <vt:lpstr>Proiect Sisteme de prelucrare grafică </vt:lpstr>
      <vt:lpstr>Descrierea proiectului</vt:lpstr>
      <vt:lpstr>Cadre posibile</vt:lpstr>
      <vt:lpstr>Obținerea de fisiere de tip obj</vt:lpstr>
      <vt:lpstr>Obținerea de fisiere de tip obj</vt:lpstr>
      <vt:lpstr>Modificarea obiectelor</vt:lpstr>
      <vt:lpstr>Utilizarea aplicației</vt:lpstr>
      <vt:lpstr>Utilizarea aplicației</vt:lpstr>
      <vt:lpstr>Utilizarea aplicației</vt:lpstr>
      <vt:lpstr>Optimizarea proiectului</vt:lpstr>
      <vt:lpstr>Efecte de lumină</vt:lpstr>
      <vt:lpstr>Referințe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Sisteme de prelucrare grafică</dc:title>
  <dc:creator>Iftime Adrian</dc:creator>
  <cp:lastModifiedBy>Iftime Adrian</cp:lastModifiedBy>
  <cp:revision>42</cp:revision>
  <dcterms:created xsi:type="dcterms:W3CDTF">2021-06-03T22:01:43Z</dcterms:created>
  <dcterms:modified xsi:type="dcterms:W3CDTF">2021-06-04T00:09:25Z</dcterms:modified>
</cp:coreProperties>
</file>